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9"/>
  </p:notesMasterIdLst>
  <p:sldIdLst>
    <p:sldId id="259" r:id="rId2"/>
    <p:sldId id="261" r:id="rId3"/>
    <p:sldId id="264" r:id="rId4"/>
    <p:sldId id="263" r:id="rId5"/>
    <p:sldId id="260" r:id="rId6"/>
    <p:sldId id="265" r:id="rId7"/>
    <p:sldId id="266" r:id="rId8"/>
  </p:sldIdLst>
  <p:sldSz cx="6858000" cy="9144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AC0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5954" autoAdjust="0"/>
  </p:normalViewPr>
  <p:slideViewPr>
    <p:cSldViewPr>
      <p:cViewPr varScale="1">
        <p:scale>
          <a:sx n="84" d="100"/>
          <a:sy n="84" d="100"/>
        </p:scale>
        <p:origin x="3000" y="12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7D99F-ED34-4B5F-BCB0-CAB36FE136A1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2731E-6798-4131-841B-D7EE6E6A21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087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2731E-6798-4131-841B-D7EE6E6A21F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14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3947" y="578883"/>
            <a:ext cx="6230107" cy="414528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41782" y="2426941"/>
            <a:ext cx="5829300" cy="24384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541782" y="4913376"/>
            <a:ext cx="5829300" cy="12192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190" y="707136"/>
            <a:ext cx="6137910" cy="558393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711206"/>
            <a:ext cx="1485900" cy="70103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0050" y="711204"/>
            <a:ext cx="4457700" cy="70104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190" y="707136"/>
            <a:ext cx="6137910" cy="558393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3947" y="578883"/>
            <a:ext cx="6230107" cy="578843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258" y="6571488"/>
            <a:ext cx="6137910" cy="902208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258" y="7499312"/>
            <a:ext cx="6137910" cy="560832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5764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6520" y="707136"/>
            <a:ext cx="2948940" cy="585216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6644640"/>
            <a:ext cx="6137910" cy="140208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18" y="772584"/>
            <a:ext cx="2948940" cy="1056216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9127" y="772584"/>
            <a:ext cx="2948940" cy="1056216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5418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9127" y="1930400"/>
            <a:ext cx="2948940" cy="465328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4088" y="711200"/>
            <a:ext cx="2228850" cy="12192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154135" y="1930403"/>
            <a:ext cx="2228850" cy="5608149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71030" y="1240192"/>
            <a:ext cx="3469619" cy="629920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4800600" y="578883"/>
            <a:ext cx="1743454" cy="57912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682741"/>
            <a:ext cx="6172200" cy="140208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4847034" y="711200"/>
            <a:ext cx="1680210" cy="5615307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6110" y="581024"/>
            <a:ext cx="4443984" cy="57912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8601" y="438913"/>
            <a:ext cx="6399041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3947" y="578883"/>
            <a:ext cx="6230107" cy="73152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77190" y="6647453"/>
            <a:ext cx="6137910" cy="140208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77190" y="707136"/>
            <a:ext cx="6137910" cy="5583936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28322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3F51148-E315-4279-A2F2-252301CB3A03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4546746" y="8149168"/>
            <a:ext cx="17145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261246" y="8149168"/>
            <a:ext cx="3429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0619A61-9B0F-4BD8-9A86-F947FE76919B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2" y="-111125"/>
            <a:ext cx="6894004" cy="92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6712" y="1115616"/>
            <a:ext cx="53890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Обязанности юного помощника инспектора движения:</a:t>
            </a:r>
            <a:r>
              <a:rPr lang="ru-RU" sz="2000" b="1" dirty="0" smtClean="0">
                <a:ln/>
                <a:solidFill>
                  <a:schemeClr val="accent3"/>
                </a:solidFill>
              </a:rPr>
              <a:t> </a:t>
            </a:r>
            <a:endParaRPr lang="ru-RU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100" y="1946613"/>
            <a:ext cx="568863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•Дорожить честью, званием юного помощника 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инспектора движения, активно участвовать в делах команды, своевременно и точно выполнять задания руководителя.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•Изучать Правила дорожного движения.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•Вести разъяснительную работу по пропаганде ПДД среди воспитанников ДОУ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4784" y="4288617"/>
            <a:ext cx="47910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Права юного помощника инспектора движения:</a:t>
            </a:r>
            <a:endParaRPr lang="ru-RU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07316" y="5045183"/>
            <a:ext cx="496855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•Имеет право участвовать в обсуждении всех вопросов, относящихся к деятельности команды .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•Участвовать в смотрах ЮПИД, конкурсах и соревнованиях; выступлении агитбригад 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профилактических мероприятиях 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разного уровня.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•Носить установленные знаки различия ЮПИД,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•Может быть награжден грамотами, ценными подарками за активную работу в команде.</a:t>
            </a:r>
          </a:p>
        </p:txBody>
      </p:sp>
      <p:pic>
        <p:nvPicPr>
          <p:cNvPr id="17" name="Рисунок 16" descr="https://im0-tub-ru.yandex.net/i?id=b974eba274905aa7a32ae803f6e8f3f6&amp;n=33&amp;w=233&amp;h=205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85" y="3738473"/>
            <a:ext cx="1512168" cy="1368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16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25"/>
            <a:ext cx="6894004" cy="92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47992" y="539552"/>
            <a:ext cx="37252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изучения ПДД в детском саду создана предметно-развивающая среда</a:t>
            </a:r>
          </a:p>
        </p:txBody>
      </p:sp>
      <p:pic>
        <p:nvPicPr>
          <p:cNvPr id="8" name="Рисунок 7" descr="C:\Users\пк2\Desktop\Фото младшей группы\IMG_20180123_1223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278" y="6175039"/>
            <a:ext cx="3725224" cy="2186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G:\ЮПИД\ПДД\фото\DSCF89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96" y="3900144"/>
            <a:ext cx="3954162" cy="2219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17" y="1612354"/>
            <a:ext cx="3853860" cy="22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25"/>
            <a:ext cx="6894004" cy="92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1996157"/>
            <a:ext cx="4049688" cy="25202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864" y="4932040"/>
            <a:ext cx="3933056" cy="26642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6752" y="827584"/>
            <a:ext cx="43924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Участие в СМОТРЕ-КОНКУРСЕ команд ЮПИД</a:t>
            </a:r>
          </a:p>
          <a:p>
            <a:pPr algn="ctr"/>
            <a:r>
              <a:rPr lang="ru-RU" dirty="0" smtClean="0"/>
              <a:t>Октябрь, 2023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591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30" y="-108341"/>
            <a:ext cx="6894004" cy="92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880" y="5508104"/>
            <a:ext cx="4019776" cy="2808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2411760"/>
            <a:ext cx="3888432" cy="29523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8720" y="755576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Познавательно-обучающая викторина </a:t>
            </a:r>
            <a:r>
              <a:rPr lang="ru-RU" b="1" dirty="0" smtClean="0">
                <a:solidFill>
                  <a:srgbClr val="FF0000"/>
                </a:solidFill>
              </a:rPr>
              <a:t>«Автомобиль…</a:t>
            </a:r>
            <a:r>
              <a:rPr lang="ru-RU" b="1" dirty="0" smtClean="0">
                <a:solidFill>
                  <a:srgbClr val="FFC000"/>
                </a:solidFill>
              </a:rPr>
              <a:t>Безопасность…</a:t>
            </a:r>
            <a:r>
              <a:rPr lang="ru-RU" b="1" dirty="0" smtClean="0">
                <a:solidFill>
                  <a:srgbClr val="00B050"/>
                </a:solidFill>
              </a:rPr>
              <a:t>Велосипед..»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Ноябрь, 2023 год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10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51" y="0"/>
            <a:ext cx="6882730" cy="91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0" t="35038" r="29001" b="42913"/>
          <a:stretch/>
        </p:blipFill>
        <p:spPr>
          <a:xfrm>
            <a:off x="4005064" y="5148064"/>
            <a:ext cx="2341097" cy="2016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0" t="34250" r="27250" b="44488"/>
          <a:stretch/>
        </p:blipFill>
        <p:spPr>
          <a:xfrm>
            <a:off x="1596288" y="5148064"/>
            <a:ext cx="2192751" cy="2016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34250" r="2751" b="38975"/>
          <a:stretch/>
        </p:blipFill>
        <p:spPr>
          <a:xfrm>
            <a:off x="1596289" y="2527903"/>
            <a:ext cx="4424999" cy="24482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92795" y="1195463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КОНКУРС-ФЕСТИВАЛЬ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«В</a:t>
            </a:r>
            <a:r>
              <a:rPr lang="ru-RU" sz="2400" b="1" dirty="0" smtClean="0">
                <a:solidFill>
                  <a:srgbClr val="FFC000"/>
                </a:solidFill>
              </a:rPr>
              <a:t>е</a:t>
            </a:r>
            <a:r>
              <a:rPr lang="ru-RU" sz="2400" b="1" dirty="0" smtClean="0">
                <a:solidFill>
                  <a:srgbClr val="00B050"/>
                </a:solidFill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</a:rPr>
              <a:t>е</a:t>
            </a:r>
            <a:r>
              <a:rPr lang="ru-RU" sz="2400" b="1" dirty="0" smtClean="0">
                <a:solidFill>
                  <a:srgbClr val="FFC000"/>
                </a:solidFill>
              </a:rPr>
              <a:t>л</a:t>
            </a:r>
            <a:r>
              <a:rPr lang="ru-RU" sz="2400" b="1" dirty="0" smtClean="0">
                <a:solidFill>
                  <a:srgbClr val="00B050"/>
                </a:solidFill>
              </a:rPr>
              <a:t>ы</a:t>
            </a:r>
            <a:r>
              <a:rPr lang="ru-RU" sz="2400" b="1" dirty="0" smtClean="0">
                <a:solidFill>
                  <a:srgbClr val="FF0000"/>
                </a:solidFill>
              </a:rPr>
              <a:t>й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FFC000"/>
                </a:solidFill>
              </a:rPr>
              <a:t>с</a:t>
            </a:r>
            <a:r>
              <a:rPr lang="ru-RU" sz="2400" b="1" dirty="0" smtClean="0">
                <a:solidFill>
                  <a:srgbClr val="00B050"/>
                </a:solidFill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</a:rPr>
              <a:t>е</a:t>
            </a:r>
            <a:r>
              <a:rPr lang="ru-RU" sz="2400" b="1" dirty="0" smtClean="0">
                <a:solidFill>
                  <a:srgbClr val="FFC000"/>
                </a:solidFill>
              </a:rPr>
              <a:t>т</a:t>
            </a:r>
            <a:r>
              <a:rPr lang="ru-RU" sz="2400" b="1" dirty="0" smtClean="0">
                <a:solidFill>
                  <a:srgbClr val="00B050"/>
                </a:solidFill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</a:rPr>
              <a:t>ф</a:t>
            </a:r>
            <a:r>
              <a:rPr lang="ru-RU" sz="2400" b="1" dirty="0" smtClean="0">
                <a:solidFill>
                  <a:srgbClr val="FFC000"/>
                </a:solidFill>
              </a:rPr>
              <a:t>о</a:t>
            </a:r>
            <a:r>
              <a:rPr lang="ru-RU" sz="2400" b="1" dirty="0" smtClean="0">
                <a:solidFill>
                  <a:srgbClr val="00B050"/>
                </a:solidFill>
              </a:rPr>
              <a:t>р»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Март, 2024 год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3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96" y="-18429"/>
            <a:ext cx="6906345" cy="929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52736" y="755576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Информационно-</a:t>
            </a:r>
            <a:r>
              <a:rPr lang="ru-RU" sz="2000" b="1" dirty="0" err="1" smtClean="0">
                <a:solidFill>
                  <a:srgbClr val="0070C0"/>
                </a:solidFill>
              </a:rPr>
              <a:t>пропагандисткие</a:t>
            </a:r>
            <a:r>
              <a:rPr lang="ru-RU" sz="2000" b="1" dirty="0" smtClean="0">
                <a:solidFill>
                  <a:srgbClr val="0070C0"/>
                </a:solidFill>
              </a:rPr>
              <a:t> акции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«Безопасный пассажир»</a:t>
            </a:r>
          </a:p>
          <a:p>
            <a:pPr algn="ctr"/>
            <a:r>
              <a:rPr lang="ru-RU" sz="2000" b="1" dirty="0" smtClean="0">
                <a:solidFill>
                  <a:srgbClr val="FFC000"/>
                </a:solidFill>
              </a:rPr>
              <a:t>«Безопасный пешеход»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«Водитель! Пропусти пешехода!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5" name="Picture 2" descr="https://212d.ru/site_ds/files/ds1/document/46-IMG_20240328_110947.jpg-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2399378"/>
            <a:ext cx="302433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212d.ru/site_ds/files/ds1/document/5-IMG-20240327-WA0010.jpg-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2835820"/>
            <a:ext cx="2232248" cy="420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212d.ru/site_ds/files/ds1/document/3-IMG_20240328_111250.jpg-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76" y="4940644"/>
            <a:ext cx="2979940" cy="260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0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25"/>
            <a:ext cx="6894004" cy="92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52736" y="3501122"/>
            <a:ext cx="559389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Юпидовцы</a:t>
            </a:r>
            <a:r>
              <a:rPr lang="ru-RU" sz="14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протяжении года занимаются </a:t>
            </a:r>
            <a:r>
              <a:rPr lang="ru-RU" sz="14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активной пропагандой правил дорожного движения среди воспитанников детского сада. </a:t>
            </a:r>
          </a:p>
          <a:p>
            <a:pPr algn="ctr"/>
            <a:r>
              <a:rPr lang="ru-RU" sz="1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Ребята </a:t>
            </a:r>
            <a:r>
              <a:rPr lang="ru-RU" sz="14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команды ЮПИД используют различные формы работы с дошкольниками: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" t="7067" r="57350" b="16401"/>
          <a:stretch/>
        </p:blipFill>
        <p:spPr>
          <a:xfrm>
            <a:off x="4149080" y="188511"/>
            <a:ext cx="2304256" cy="29523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80" y="4956721"/>
            <a:ext cx="2680260" cy="19915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4956721"/>
            <a:ext cx="2750002" cy="19915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28" y="7036991"/>
            <a:ext cx="2773171" cy="20182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26" y="7033513"/>
            <a:ext cx="2883014" cy="19586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624" y="188511"/>
            <a:ext cx="266429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5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655</TotalTime>
  <Words>182</Words>
  <Application>Microsoft Office PowerPoint</Application>
  <PresentationFormat>Экран (4:3)</PresentationFormat>
  <Paragraphs>27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Century Gothic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Администратор</cp:lastModifiedBy>
  <cp:revision>75</cp:revision>
  <dcterms:created xsi:type="dcterms:W3CDTF">2020-02-29T10:26:52Z</dcterms:created>
  <dcterms:modified xsi:type="dcterms:W3CDTF">2024-04-10T09:33:57Z</dcterms:modified>
</cp:coreProperties>
</file>